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1" r:id="rId4"/>
    <p:sldId id="262" r:id="rId5"/>
    <p:sldId id="276" r:id="rId6"/>
    <p:sldId id="279" r:id="rId7"/>
    <p:sldId id="258" r:id="rId8"/>
    <p:sldId id="259" r:id="rId9"/>
    <p:sldId id="264" r:id="rId10"/>
    <p:sldId id="277" r:id="rId11"/>
    <p:sldId id="278" r:id="rId12"/>
    <p:sldId id="272" r:id="rId13"/>
    <p:sldId id="273" r:id="rId14"/>
    <p:sldId id="274" r:id="rId15"/>
    <p:sldId id="27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>
        <p:scale>
          <a:sx n="105" d="100"/>
          <a:sy n="105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081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2934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5833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657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199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581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39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514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471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92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090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F7F44F5-2B1C-4AD6-84BE-5AA3EA9C2512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094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microsoft.com/office/2007/relationships/media" Target="../media/media2.mk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BA731E-1BC3-94F7-7DC1-7DF09B938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cap="none" dirty="0">
                <a:latin typeface="+mn-lt"/>
              </a:rPr>
              <a:t>OpenCV</a:t>
            </a:r>
            <a:r>
              <a:rPr kumimoji="1" lang="ja-JP" altLang="en-US" dirty="0"/>
              <a:t>による画像処理を用いた</a:t>
            </a:r>
            <a:br>
              <a:rPr kumimoji="1" lang="en-US" altLang="ja-JP" dirty="0"/>
            </a:br>
            <a:r>
              <a:rPr kumimoji="1" lang="ja-JP" altLang="en-US" dirty="0"/>
              <a:t>自動追従車両の作成</a:t>
            </a:r>
            <a:br>
              <a:rPr lang="en-US" altLang="ja-JP" dirty="0"/>
            </a:br>
            <a:r>
              <a:rPr lang="en-US" altLang="ja-JP" sz="2325" dirty="0"/>
              <a:t>(</a:t>
            </a:r>
            <a:r>
              <a:rPr lang="ja-JP" altLang="en-US" sz="2325" dirty="0"/>
              <a:t>中間発表</a:t>
            </a:r>
            <a:r>
              <a:rPr lang="en-US" altLang="ja-JP" sz="2325" dirty="0"/>
              <a:t>)</a:t>
            </a:r>
            <a:endParaRPr lang="ja-JP" altLang="en-US" sz="2325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471446E-2AE4-BB91-EB62-E3648B63FC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専門学校湖東カレッジ</a:t>
            </a:r>
            <a:br>
              <a:rPr kumimoji="1" lang="en-US" altLang="ja-JP" dirty="0"/>
            </a:br>
            <a:r>
              <a:rPr kumimoji="1" lang="ja-JP" altLang="en-US" dirty="0"/>
              <a:t>宮島　智紀</a:t>
            </a:r>
          </a:p>
        </p:txBody>
      </p:sp>
    </p:spTree>
    <p:extLst>
      <p:ext uri="{BB962C8B-B14F-4D97-AF65-F5344CB8AC3E}">
        <p14:creationId xmlns:p14="http://schemas.microsoft.com/office/powerpoint/2010/main" val="119700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614F539-9A6C-51A9-1BB3-06F1A7EFE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ハードウェア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EAAEEF80-D67C-FFAE-A604-FB6DC07ED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1800" dirty="0"/>
              <a:t>車両全体の条件・要件</a:t>
            </a:r>
            <a:endParaRPr lang="en-US" altLang="ja-JP" sz="1800" dirty="0"/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速度</a:t>
            </a:r>
            <a:r>
              <a:rPr lang="en-US" altLang="ja-JP" sz="1350" dirty="0"/>
              <a:t> : 4 (km/h)</a:t>
            </a:r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重量 </a:t>
            </a:r>
            <a:r>
              <a:rPr lang="en-US" altLang="ja-JP" sz="1350" dirty="0"/>
              <a:t>: 0.5 (kg)</a:t>
            </a:r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タイヤの直径 </a:t>
            </a:r>
            <a:r>
              <a:rPr lang="en-US" altLang="ja-JP" sz="1350" dirty="0"/>
              <a:t>: 5.8 (cm)</a:t>
            </a:r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停止状態から最高速度までにかかる時間 </a:t>
            </a:r>
            <a:r>
              <a:rPr lang="en-US" altLang="ja-JP" sz="1350" dirty="0"/>
              <a:t>: 0.5 (sec)</a:t>
            </a:r>
          </a:p>
          <a:p>
            <a:pPr lvl="1">
              <a:lnSpc>
                <a:spcPct val="150000"/>
              </a:lnSpc>
            </a:pPr>
            <a:endParaRPr lang="en-US" altLang="ja-JP" sz="1350" dirty="0"/>
          </a:p>
          <a:p>
            <a:pPr>
              <a:lnSpc>
                <a:spcPct val="150000"/>
              </a:lnSpc>
            </a:pPr>
            <a:r>
              <a:rPr lang="en-US" altLang="ja-JP" sz="1600" dirty="0"/>
              <a:t>PWN12EB12CB</a:t>
            </a:r>
            <a:r>
              <a:rPr lang="ja-JP" altLang="en-US" sz="1600" dirty="0"/>
              <a:t>に決定</a:t>
            </a:r>
          </a:p>
          <a:p>
            <a:pPr>
              <a:lnSpc>
                <a:spcPct val="150000"/>
              </a:lnSpc>
            </a:pPr>
            <a:endParaRPr lang="en-US" altLang="ja-JP" sz="1550" dirty="0"/>
          </a:p>
          <a:p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4190C8F-2AA8-62DA-5ECE-3FFC886BB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115" y="4947760"/>
            <a:ext cx="1702535" cy="12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0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FB0EE0-0854-AE8B-46AD-9910F72F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回路設計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A04257-8AFD-100D-A883-D6529D3BA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モータドライバ </a:t>
            </a:r>
            <a:r>
              <a:rPr kumimoji="1" lang="en-US" altLang="ja-JP" dirty="0"/>
              <a:t>: TB6643KQ</a:t>
            </a:r>
          </a:p>
          <a:p>
            <a:r>
              <a:rPr lang="ja-JP" altLang="en-US" dirty="0"/>
              <a:t>電源 </a:t>
            </a:r>
            <a:r>
              <a:rPr lang="en-US" altLang="ja-JP" dirty="0"/>
              <a:t>: 9V</a:t>
            </a:r>
            <a:r>
              <a:rPr lang="ja-JP" altLang="en-US" dirty="0"/>
              <a:t>電池</a:t>
            </a:r>
            <a:r>
              <a:rPr lang="en-US" altLang="ja-JP" dirty="0"/>
              <a:t>2</a:t>
            </a:r>
            <a:r>
              <a:rPr lang="ja-JP" altLang="en-US" dirty="0"/>
              <a:t>本・モバイルバッテリ</a:t>
            </a:r>
            <a:endParaRPr lang="en-US" altLang="ja-JP" dirty="0"/>
          </a:p>
          <a:p>
            <a:r>
              <a:rPr lang="en-US" altLang="ja-JP" dirty="0" err="1"/>
              <a:t>dcdc</a:t>
            </a:r>
            <a:r>
              <a:rPr lang="ja-JP" altLang="en-US" dirty="0"/>
              <a:t>コンバータ </a:t>
            </a:r>
            <a:r>
              <a:rPr lang="en-US" altLang="ja-JP" dirty="0"/>
              <a:t>:  SI-8008HFE</a:t>
            </a:r>
            <a:r>
              <a:rPr lang="ja-JP" altLang="en-US" dirty="0"/>
              <a:t>使用のスイッチング電源キット</a:t>
            </a:r>
            <a:endParaRPr kumimoji="1" lang="ja-JP" altLang="en-US" dirty="0"/>
          </a:p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2ADA10E-885D-072A-01F2-EE93216A4EB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899" y="4166950"/>
            <a:ext cx="3202497" cy="240187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3D91B19-FAB4-5358-9784-5CAEEEA9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03974"/>
            <a:ext cx="1784445" cy="133833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7195108-D596-6B31-6671-DCF3DEDF1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5378638"/>
            <a:ext cx="1784446" cy="13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9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C5AFB7-5B96-4912-5BB2-60880E8E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ソフトウェア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72D39BC-BBFC-269F-75BB-066F1B9DE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D258CBE-CF2C-BA14-77AB-85B6755D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22" y="2300493"/>
            <a:ext cx="6673755" cy="42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70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F4490C-4C8B-F4C7-2C1D-051C1DCD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これからの予定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CBC45D2-66DD-F8A3-75BC-4FBAC5C2F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34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D5D46A-94AA-0CEE-91AE-3ECEA18C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これからの予定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99CAB4-2305-9EC0-7690-8751EC745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3352" y="2829493"/>
            <a:ext cx="5797296" cy="23264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dirty="0"/>
              <a:t>ソースコードを整理する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/>
              <a:t>トラッキングとモータ制御の連携をいい感じにする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66520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36E9B1-A2A5-8483-8FC0-CCF27213DC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ご清聴ありがとうございました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2AA4C52-A303-5D4F-811D-D170512829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1827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6F80442-CA28-D4BE-57E8-18FA2C6A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8BC6D283-7EC7-5A29-2E26-F791D83A1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2100" dirty="0"/>
              <a:t>全体像</a:t>
            </a:r>
            <a:endParaRPr lang="en-US" altLang="ja-JP" sz="2100" dirty="0"/>
          </a:p>
          <a:p>
            <a:pPr>
              <a:lnSpc>
                <a:spcPct val="150000"/>
              </a:lnSpc>
            </a:pPr>
            <a:r>
              <a:rPr lang="ja-JP" altLang="en-US" sz="2100" dirty="0"/>
              <a:t>テーマを決めた理由・目的</a:t>
            </a:r>
            <a:endParaRPr lang="en-US" altLang="ja-JP" sz="2100" dirty="0"/>
          </a:p>
          <a:p>
            <a:pPr>
              <a:lnSpc>
                <a:spcPct val="150000"/>
              </a:lnSpc>
            </a:pPr>
            <a:r>
              <a:rPr lang="ja-JP" altLang="en-US" sz="2100" dirty="0"/>
              <a:t>やったこと</a:t>
            </a:r>
            <a:endParaRPr lang="en-US" altLang="ja-JP" sz="2100" dirty="0"/>
          </a:p>
          <a:p>
            <a:pPr>
              <a:lnSpc>
                <a:spcPct val="150000"/>
              </a:lnSpc>
            </a:pPr>
            <a:r>
              <a:rPr lang="ja-JP" altLang="en-US" sz="2100" dirty="0"/>
              <a:t>これからの予定</a:t>
            </a:r>
            <a:endParaRPr lang="en-US" altLang="ja-JP" sz="2100" dirty="0"/>
          </a:p>
        </p:txBody>
      </p:sp>
    </p:spTree>
    <p:extLst>
      <p:ext uri="{BB962C8B-B14F-4D97-AF65-F5344CB8AC3E}">
        <p14:creationId xmlns:p14="http://schemas.microsoft.com/office/powerpoint/2010/main" val="265510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AC4067-6E7A-72D0-E356-89B4F5FB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全体像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C0CADB-E98D-696A-74EE-50811E6CD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851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5C0535-1679-52BE-E385-2977998F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最終目標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F93916-6BC7-4215-91AD-AB9C7B68C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100" dirty="0"/>
              <a:t>自走し、自動で目標物を追従する車両の製作</a:t>
            </a:r>
            <a:endParaRPr lang="en-US" altLang="ja-JP" sz="2100" dirty="0"/>
          </a:p>
          <a:p>
            <a:pPr lvl="1"/>
            <a:r>
              <a:rPr lang="en-US" altLang="ja-JP" sz="1350" dirty="0"/>
              <a:t>python</a:t>
            </a:r>
            <a:r>
              <a:rPr lang="ja-JP" altLang="en-US" sz="1350" dirty="0"/>
              <a:t>と</a:t>
            </a:r>
            <a:r>
              <a:rPr lang="en-US" altLang="ja-JP" sz="1350" dirty="0"/>
              <a:t>OpenCV</a:t>
            </a:r>
            <a:r>
              <a:rPr lang="ja-JP" altLang="en-US" sz="1350" dirty="0"/>
              <a:t>による画像処理と機械制御により実現する</a:t>
            </a:r>
            <a:endParaRPr lang="en-US" altLang="ja-JP" sz="1350" dirty="0"/>
          </a:p>
          <a:p>
            <a:pPr lvl="1"/>
            <a:r>
              <a:rPr lang="ja-JP" altLang="en-US" sz="1350" dirty="0"/>
              <a:t>プログラムだけでなくハードウェア・電子回路の設計・製作も行う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8B6ED0E-D398-B6CA-9459-A4F74E1F8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52" y="3999028"/>
            <a:ext cx="2106684" cy="161161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369FEFC-747A-4E8C-2496-0570555F3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150" y="3999027"/>
            <a:ext cx="1692413" cy="154282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CDB6F42-C6D4-860D-34F5-81239BCDB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31" y="4164587"/>
            <a:ext cx="1568186" cy="144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59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3885D0-2635-0F4E-71D3-F55A0424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成果物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93E68B-E34B-5226-D2B9-F4A765DFE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lang="en-US" altLang="ja-JP" dirty="0"/>
          </a:p>
        </p:txBody>
      </p:sp>
      <p:pic>
        <p:nvPicPr>
          <p:cNvPr id="4" name="IMG_5827">
            <a:hlinkClick r:id="" action="ppaction://media"/>
            <a:extLst>
              <a:ext uri="{FF2B5EF4-FFF2-40B4-BE49-F238E27FC236}">
                <a16:creationId xmlns:a16="http://schemas.microsoft.com/office/drawing/2014/main" id="{BFB48204-3325-80EA-15BD-DBAFB4ED7C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0293" y="2338059"/>
            <a:ext cx="3048000" cy="1714500"/>
          </a:xfrm>
          <a:prstGeom prst="rect">
            <a:avLst/>
          </a:prstGeom>
        </p:spPr>
      </p:pic>
      <p:pic>
        <p:nvPicPr>
          <p:cNvPr id="6" name="2023-01-23 22-36-10">
            <a:hlinkClick r:id="" action="ppaction://media"/>
            <a:extLst>
              <a:ext uri="{FF2B5EF4-FFF2-40B4-BE49-F238E27FC236}">
                <a16:creationId xmlns:a16="http://schemas.microsoft.com/office/drawing/2014/main" id="{4448676A-84A2-40EC-B840-A680B5B0137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309" end="439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41190" y="2338059"/>
            <a:ext cx="5398362" cy="360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C7958A-9F8B-8C92-1F5A-C9A361B17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成果物</a:t>
            </a:r>
          </a:p>
        </p:txBody>
      </p:sp>
      <p:pic>
        <p:nvPicPr>
          <p:cNvPr id="4" name="無題の動画 ‐ Clipchampで作成 (1)">
            <a:hlinkClick r:id="" action="ppaction://media"/>
            <a:extLst>
              <a:ext uri="{FF2B5EF4-FFF2-40B4-BE49-F238E27FC236}">
                <a16:creationId xmlns:a16="http://schemas.microsoft.com/office/drawing/2014/main" id="{6F25763F-9C9F-269D-8460-5E45CAF13F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7688" y="2638425"/>
            <a:ext cx="5514975" cy="3101975"/>
          </a:xfrm>
        </p:spPr>
      </p:pic>
    </p:spTree>
    <p:extLst>
      <p:ext uri="{BB962C8B-B14F-4D97-AF65-F5344CB8AC3E}">
        <p14:creationId xmlns:p14="http://schemas.microsoft.com/office/powerpoint/2010/main" val="222210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ABCE1C-A813-5879-33B7-D7A34146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テーマを決めた理由・目的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CF6DE5-0E8A-701B-A0C0-E21733C5E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767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C78DA2-519F-27B3-5AC3-1E9169EF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テーマを決めた理由・目的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6C4ACD-EAE4-B0EF-1DEE-DBFFEBC1E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altLang="ja-JP" sz="1800" dirty="0"/>
              <a:t>OpenCV</a:t>
            </a:r>
            <a:r>
              <a:rPr lang="ja-JP" altLang="en-US" sz="1800" dirty="0"/>
              <a:t>に触れてみたい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ja-JP" altLang="en-US" sz="1800" dirty="0"/>
              <a:t>電子工作的なことをしたい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ja-JP" altLang="en-US" sz="1800" dirty="0"/>
              <a:t>機械制御に興味がある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ja-JP" altLang="en-US" sz="1800" dirty="0"/>
              <a:t>ハードウェアを用いた製作をしたい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D8EFBE-63E6-D449-AF53-4311B97CE8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ja-JP" altLang="en-US" sz="1800" dirty="0"/>
              <a:t>ハードウェアの設計・製作をする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ja-JP" altLang="en-US" sz="1800" dirty="0"/>
              <a:t>回路の設計・製作をする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en-US" altLang="ja-JP" sz="1800" dirty="0"/>
              <a:t>python</a:t>
            </a:r>
            <a:r>
              <a:rPr lang="ja-JP" altLang="en-US" sz="1800" dirty="0"/>
              <a:t>と</a:t>
            </a:r>
            <a:r>
              <a:rPr lang="en-US" altLang="ja-JP" sz="1800" dirty="0"/>
              <a:t>OpenCV</a:t>
            </a:r>
            <a:r>
              <a:rPr lang="ja-JP" altLang="en-US" sz="1800" dirty="0"/>
              <a:t>を用いた制御・画像処理をする</a:t>
            </a:r>
            <a:endParaRPr lang="en-US" altLang="ja-JP" sz="1800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9608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D33D45-4277-11CE-344B-25FBBB0B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やったこと</a:t>
            </a:r>
            <a:endParaRPr kumimoji="1"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6B7D91-8F58-4427-6B93-2542AA851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35968146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TM10001115[[fn=パーセル]]</Template>
  <TotalTime>1006</TotalTime>
  <Words>238</Words>
  <Application>Microsoft Office PowerPoint</Application>
  <PresentationFormat>画面に合わせる (4:3)</PresentationFormat>
  <Paragraphs>42</Paragraphs>
  <Slides>15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パーセル</vt:lpstr>
      <vt:lpstr>OpenCVによる画像処理を用いた 自動追従車両の作成 (中間発表)</vt:lpstr>
      <vt:lpstr>目次</vt:lpstr>
      <vt:lpstr>全体像</vt:lpstr>
      <vt:lpstr>最終目標</vt:lpstr>
      <vt:lpstr>成果物</vt:lpstr>
      <vt:lpstr>成果物</vt:lpstr>
      <vt:lpstr>テーマを決めた理由・目的</vt:lpstr>
      <vt:lpstr>テーマを決めた理由・目的</vt:lpstr>
      <vt:lpstr>やったこと</vt:lpstr>
      <vt:lpstr>ハードウェア</vt:lpstr>
      <vt:lpstr>回路設計</vt:lpstr>
      <vt:lpstr>ソフトウェア</vt:lpstr>
      <vt:lpstr>これからの予定</vt:lpstr>
      <vt:lpstr>これからの予定</vt:lpstr>
      <vt:lpstr>ご清聴ありがとうございました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opencvによる画像処理を用いた 自動追従車両の作成</dc:title>
  <dc:creator>智紀</dc:creator>
  <cp:lastModifiedBy>宮島 智紀</cp:lastModifiedBy>
  <cp:revision>68</cp:revision>
  <dcterms:created xsi:type="dcterms:W3CDTF">2022-10-03T14:01:18Z</dcterms:created>
  <dcterms:modified xsi:type="dcterms:W3CDTF">2023-01-23T14:07:14Z</dcterms:modified>
</cp:coreProperties>
</file>